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ED9CF-7C03-42C6-BC54-4DE2CA6E7BC5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1430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6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114800"/>
            <a:ext cx="6400800" cy="17526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680" y="2286000"/>
            <a:ext cx="4355276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30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618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With a little extra style, you can make it look like a menu: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New </a:t>
            </a:r>
            <a:r>
              <a:rPr lang="en-US" dirty="0"/>
              <a:t>Style:</a:t>
            </a:r>
          </a:p>
          <a:p>
            <a:pPr marL="0" indent="0">
              <a:buNone/>
            </a:pPr>
            <a:r>
              <a:rPr lang="en-US" dirty="0"/>
              <a:t>ul#menu {</a:t>
            </a:r>
            <a:br>
              <a:rPr lang="en-US" dirty="0"/>
            </a:br>
            <a:r>
              <a:rPr lang="en-US" dirty="0"/>
              <a:t>    padding: 0;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ul#menu li {</a:t>
            </a:r>
            <a:br>
              <a:rPr lang="en-US" dirty="0"/>
            </a:br>
            <a:r>
              <a:rPr lang="en-US" dirty="0"/>
              <a:t>    display: inline;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ul#menu li a {</a:t>
            </a:r>
            <a:br>
              <a:rPr lang="en-US" dirty="0"/>
            </a:br>
            <a:r>
              <a:rPr lang="en-US" dirty="0"/>
              <a:t>    background-color: black;</a:t>
            </a:r>
            <a:br>
              <a:rPr lang="en-US" dirty="0"/>
            </a:br>
            <a:r>
              <a:rPr lang="en-US" dirty="0"/>
              <a:t>    color: white;</a:t>
            </a:r>
            <a:br>
              <a:rPr lang="en-US" dirty="0"/>
            </a:br>
            <a:r>
              <a:rPr lang="en-US" dirty="0"/>
              <a:t>    padding: 10px 20px;</a:t>
            </a:r>
            <a:br>
              <a:rPr lang="en-US" dirty="0"/>
            </a:br>
            <a:r>
              <a:rPr lang="en-US" dirty="0"/>
              <a:t>    text-decoration: none;</a:t>
            </a:r>
            <a:br>
              <a:rPr lang="en-US" dirty="0"/>
            </a:br>
            <a:r>
              <a:rPr lang="en-US" dirty="0"/>
              <a:t>    border-radius: 4px </a:t>
            </a:r>
            <a:r>
              <a:rPr lang="en-US" dirty="0"/>
              <a:t>4px</a:t>
            </a:r>
            <a:r>
              <a:rPr lang="en-US" dirty="0"/>
              <a:t> 0 0;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ul#menu li a:hover {</a:t>
            </a:r>
            <a:br>
              <a:rPr lang="en-US" dirty="0"/>
            </a:br>
            <a:r>
              <a:rPr lang="en-US" dirty="0"/>
              <a:t>    background-color: orange;</a:t>
            </a:r>
            <a:br>
              <a:rPr lang="en-US" dirty="0"/>
            </a:br>
            <a:r>
              <a:rPr lang="en-US" dirty="0"/>
              <a:t>} 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6553632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521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082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Chapter </a:t>
            </a:r>
            <a:r>
              <a:rPr lang="en-US" b="1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305800" cy="5257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Use </a:t>
            </a:r>
            <a:r>
              <a:rPr lang="en-US" dirty="0"/>
              <a:t>the HTML </a:t>
            </a:r>
            <a:r>
              <a:rPr lang="en-US" b="1" dirty="0"/>
              <a:t>&lt;ul&gt;</a:t>
            </a:r>
            <a:r>
              <a:rPr lang="en-US" dirty="0"/>
              <a:t> element to define an unordered list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style</a:t>
            </a:r>
            <a:r>
              <a:rPr lang="en-US" dirty="0"/>
              <a:t> attribute to define the bullet style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&lt;ol&gt;</a:t>
            </a:r>
            <a:r>
              <a:rPr lang="en-US" dirty="0"/>
              <a:t> element to define an ordered list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type</a:t>
            </a:r>
            <a:r>
              <a:rPr lang="en-US" dirty="0"/>
              <a:t> attribute to define the numbering type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&lt;li&gt;</a:t>
            </a:r>
            <a:r>
              <a:rPr lang="en-US" dirty="0"/>
              <a:t> element to define a list item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&lt;dl&gt;</a:t>
            </a:r>
            <a:r>
              <a:rPr lang="en-US" dirty="0"/>
              <a:t> element to define a description list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&lt;dt&gt;</a:t>
            </a:r>
            <a:r>
              <a:rPr lang="en-US" dirty="0"/>
              <a:t> element to define the description term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&lt;dd&gt;</a:t>
            </a:r>
            <a:r>
              <a:rPr lang="en-US" dirty="0"/>
              <a:t> element to define the description data </a:t>
            </a:r>
          </a:p>
          <a:p>
            <a:pPr lvl="0"/>
            <a:r>
              <a:rPr lang="en-US" dirty="0"/>
              <a:t>Lists can be nested inside lists</a:t>
            </a:r>
          </a:p>
          <a:p>
            <a:pPr lvl="0"/>
            <a:r>
              <a:rPr lang="en-US" dirty="0"/>
              <a:t>List items can contain other HTML elements </a:t>
            </a:r>
          </a:p>
          <a:p>
            <a:pPr lvl="0"/>
            <a:r>
              <a:rPr lang="en-US" dirty="0"/>
              <a:t>Use the CSS property </a:t>
            </a:r>
            <a:r>
              <a:rPr lang="en-US" b="1" dirty="0"/>
              <a:t>display:inline</a:t>
            </a:r>
            <a:r>
              <a:rPr lang="en-US" dirty="0"/>
              <a:t> to display a list horizontally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HTML </a:t>
            </a:r>
            <a:r>
              <a:rPr lang="en-US" dirty="0"/>
              <a:t>can have Unordered Lists, Ordered Lists, </a:t>
            </a:r>
            <a:r>
              <a:rPr lang="en-US" dirty="0" smtClean="0"/>
              <a:t>or </a:t>
            </a:r>
            <a:r>
              <a:rPr lang="en-US" dirty="0"/>
              <a:t>Description </a:t>
            </a:r>
            <a:r>
              <a:rPr lang="en-US" dirty="0" smtClean="0"/>
              <a:t>Lists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469133"/>
              </p:ext>
            </p:extLst>
          </p:nvPr>
        </p:nvGraphicFramePr>
        <p:xfrm>
          <a:off x="1035628" y="3429000"/>
          <a:ext cx="7987144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486"/>
                <a:gridCol w="2555886"/>
                <a:gridCol w="2555886"/>
                <a:gridCol w="2555886"/>
              </a:tblGrid>
              <a:tr h="2743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Unordered HTML List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first item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second item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third item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fourth item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Ordered HTML List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first item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second item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third item</a:t>
                      </a:r>
                      <a:endParaRPr lang="en-US" sz="11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The fourth item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HTML Description List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first item</a:t>
                      </a:r>
                      <a:endParaRPr lang="en-US" sz="1100" dirty="0">
                        <a:effectLst/>
                      </a:endParaRPr>
                    </a:p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 of item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second item</a:t>
                      </a:r>
                      <a:endParaRPr lang="en-US" sz="1100" dirty="0">
                        <a:effectLst/>
                      </a:endParaRPr>
                    </a:p>
                    <a:p>
                      <a:pPr marL="4572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 of item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733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886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Unordered HTML </a:t>
            </a:r>
            <a:r>
              <a:rPr lang="en-US" b="1" dirty="0" smtClean="0"/>
              <a:t>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 </a:t>
            </a:r>
            <a:r>
              <a:rPr lang="en-US" dirty="0"/>
              <a:t>unordered list starts with the </a:t>
            </a:r>
            <a:r>
              <a:rPr lang="en-US" b="1" dirty="0"/>
              <a:t>&lt;ul&gt;</a:t>
            </a:r>
            <a:r>
              <a:rPr lang="en-US" dirty="0"/>
              <a:t> tag. Each list item starts with the </a:t>
            </a:r>
            <a:r>
              <a:rPr lang="en-US" b="1" dirty="0"/>
              <a:t>&lt;li&gt;</a:t>
            </a:r>
            <a:r>
              <a:rPr lang="en-US" dirty="0"/>
              <a:t> tag.</a:t>
            </a:r>
          </a:p>
          <a:p>
            <a:r>
              <a:rPr lang="en-US" dirty="0"/>
              <a:t>The list items will be marked with bullets (small black circles).</a:t>
            </a:r>
          </a:p>
          <a:p>
            <a:pPr marL="0" indent="0">
              <a:buNone/>
            </a:pPr>
            <a:r>
              <a:rPr lang="en-US" b="1" dirty="0"/>
              <a:t>Unordered List: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&lt;ul&gt;</a:t>
            </a:r>
            <a:br>
              <a:rPr lang="en-US" dirty="0"/>
            </a:br>
            <a:r>
              <a:rPr lang="en-US" dirty="0"/>
              <a:t>  &lt;li&gt;Coffee&lt;/li&gt;</a:t>
            </a:r>
            <a:br>
              <a:rPr lang="en-US" dirty="0"/>
            </a:br>
            <a:r>
              <a:rPr lang="en-US" dirty="0"/>
              <a:t>  &lt;li&gt;Tea&lt;/li&gt;</a:t>
            </a:r>
            <a:br>
              <a:rPr lang="en-US" dirty="0"/>
            </a:br>
            <a:r>
              <a:rPr lang="en-US" dirty="0"/>
              <a:t>  &lt;li&gt;Milk&lt;/li&gt;</a:t>
            </a:r>
            <a:br>
              <a:rPr lang="en-US" dirty="0"/>
            </a:br>
            <a:r>
              <a:rPr lang="en-US" dirty="0"/>
              <a:t>&lt;/ul&gt;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Results below</a:t>
            </a:r>
            <a:endParaRPr lang="en-US" dirty="0"/>
          </a:p>
          <a:p>
            <a:pPr lvl="0"/>
            <a:r>
              <a:rPr lang="en-US" dirty="0"/>
              <a:t>Coffee</a:t>
            </a:r>
          </a:p>
          <a:p>
            <a:pPr lvl="0"/>
            <a:r>
              <a:rPr lang="en-US" dirty="0"/>
              <a:t>Tea</a:t>
            </a:r>
          </a:p>
          <a:p>
            <a:pPr lvl="0"/>
            <a:r>
              <a:rPr lang="en-US" dirty="0"/>
              <a:t>Milk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91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en-US" sz="3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Unordered HTML Lists - The Style </a:t>
            </a:r>
            <a:r>
              <a:rPr lang="en-US" altLang="en-US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Attribute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64553"/>
              </p:ext>
            </p:extLst>
          </p:nvPr>
        </p:nvGraphicFramePr>
        <p:xfrm>
          <a:off x="1066800" y="3200400"/>
          <a:ext cx="8056418" cy="23592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8209"/>
                <a:gridCol w="4028209"/>
              </a:tblGrid>
              <a:tr h="4718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Style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18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list-style-type:disc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marked with bullets (default)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18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list-style-type:circle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marked with circles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18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list-style-type:square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marked with squares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718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list-style-type:none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list items will not be marked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66800" y="1981200"/>
            <a:ext cx="80772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style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attribute can be added to an unordered list, to define the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style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of the marke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r: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377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109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Ordered HTML </a:t>
            </a:r>
            <a:r>
              <a:rPr lang="en-US" b="1" dirty="0" smtClean="0"/>
              <a:t>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1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An </a:t>
            </a:r>
            <a:r>
              <a:rPr lang="en-US" dirty="0"/>
              <a:t>ordered list starts with the </a:t>
            </a:r>
            <a:r>
              <a:rPr lang="en-US" b="1" dirty="0"/>
              <a:t>&lt;ol&gt;</a:t>
            </a:r>
            <a:r>
              <a:rPr lang="en-US" dirty="0"/>
              <a:t> tag. Each list item starts with the </a:t>
            </a:r>
            <a:r>
              <a:rPr lang="en-US" b="1" dirty="0"/>
              <a:t>&lt;li&gt;</a:t>
            </a:r>
            <a:r>
              <a:rPr lang="en-US" dirty="0"/>
              <a:t> tag.</a:t>
            </a:r>
          </a:p>
          <a:p>
            <a:r>
              <a:rPr lang="en-US" dirty="0"/>
              <a:t>The list items will be marked with numbers.</a:t>
            </a:r>
          </a:p>
          <a:p>
            <a:pPr marL="0" indent="0">
              <a:buNone/>
            </a:pPr>
            <a:r>
              <a:rPr lang="en-US" b="1" dirty="0"/>
              <a:t>Ordered List: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&lt;ol&gt;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smtClean="0"/>
              <a:t>	&lt;</a:t>
            </a:r>
            <a:r>
              <a:rPr lang="en-US" dirty="0"/>
              <a:t>li&gt;Coffee&lt;/li&gt;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&lt;</a:t>
            </a:r>
            <a:r>
              <a:rPr lang="en-US" dirty="0"/>
              <a:t>li&gt;Tea&lt;/li&gt;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smtClean="0"/>
              <a:t>	&lt;</a:t>
            </a:r>
            <a:r>
              <a:rPr lang="en-US" dirty="0"/>
              <a:t>li&gt;Milk&lt;/li&gt;</a:t>
            </a:r>
            <a:br>
              <a:rPr lang="en-US" dirty="0"/>
            </a:br>
            <a:r>
              <a:rPr lang="en-US" dirty="0"/>
              <a:t>&lt;/ol&gt;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Results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Coffee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Tea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Milk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11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en-US" sz="40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Ordered HTML Lists - The Type </a:t>
            </a:r>
            <a:r>
              <a:rPr lang="en-US" altLang="en-US" sz="4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Attribute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1307609"/>
              </p:ext>
            </p:extLst>
          </p:nvPr>
        </p:nvGraphicFramePr>
        <p:xfrm>
          <a:off x="990600" y="3429000"/>
          <a:ext cx="8063346" cy="1981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1673"/>
                <a:gridCol w="4031673"/>
              </a:tblGrid>
              <a:tr h="330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3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type="1"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numbered with numbers (default)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3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type="A"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numbered with uppercase letters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3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type="a"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numbered with lowercase letters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3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type="I"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list items will be numbered with uppercase roman numbers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3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type="</a:t>
                      </a:r>
                      <a:r>
                        <a:rPr lang="en-US" sz="1200" dirty="0" err="1">
                          <a:effectLst/>
                        </a:rPr>
                        <a:t>i</a:t>
                      </a:r>
                      <a:r>
                        <a:rPr lang="en-US" sz="1200" dirty="0">
                          <a:effectLst/>
                        </a:rPr>
                        <a:t>"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 list items will be numbered with lowercase roman numbers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66800" y="2495870"/>
            <a:ext cx="76962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type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attribute can be added to an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ordered list</a:t>
            </a:r>
            <a:r>
              <a: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to define the type of the marker: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658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/>
          <a:lstStyle/>
          <a:p>
            <a:r>
              <a:rPr lang="en-US" b="1" dirty="0"/>
              <a:t>HTML Description Lists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7082" y="1524000"/>
            <a:ext cx="8229600" cy="53443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description list, is a list of terms, with a description of each term.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&lt;dl&gt;</a:t>
            </a:r>
            <a:r>
              <a:rPr lang="en-US" dirty="0"/>
              <a:t> tag defines a description list.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&lt;dt&gt;</a:t>
            </a:r>
            <a:r>
              <a:rPr lang="en-US" dirty="0"/>
              <a:t> tag defines the term (name), and the </a:t>
            </a:r>
            <a:r>
              <a:rPr lang="en-US" b="1" dirty="0"/>
              <a:t>&lt;dd&gt;</a:t>
            </a:r>
            <a:r>
              <a:rPr lang="en-US" dirty="0"/>
              <a:t> tag defines the data (description).</a:t>
            </a:r>
          </a:p>
          <a:p>
            <a:pPr marL="0" indent="0">
              <a:buNone/>
            </a:pPr>
            <a:r>
              <a:rPr lang="en-US" b="1" dirty="0"/>
              <a:t>Description List: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&lt;dl&gt;</a:t>
            </a:r>
            <a:br>
              <a:rPr lang="en-US" dirty="0"/>
            </a:br>
            <a:r>
              <a:rPr lang="en-US" dirty="0"/>
              <a:t>  &lt;dt&gt;Coffee&lt;/dt&gt;</a:t>
            </a:r>
            <a:br>
              <a:rPr lang="en-US" dirty="0"/>
            </a:br>
            <a:r>
              <a:rPr lang="en-US" dirty="0"/>
              <a:t>  &lt;dd&gt;- black hot drink&lt;/dd&gt;</a:t>
            </a:r>
            <a:br>
              <a:rPr lang="en-US" dirty="0"/>
            </a:br>
            <a:r>
              <a:rPr lang="en-US" dirty="0"/>
              <a:t>  &lt;dt&gt;Milk&lt;/dt&gt;</a:t>
            </a:r>
            <a:br>
              <a:rPr lang="en-US" dirty="0"/>
            </a:br>
            <a:r>
              <a:rPr lang="en-US" dirty="0"/>
              <a:t>  &lt;dd&gt;- white cold drink&lt;/dd&gt;</a:t>
            </a:r>
            <a:br>
              <a:rPr lang="en-US" dirty="0"/>
            </a:br>
            <a:r>
              <a:rPr lang="en-US" dirty="0"/>
              <a:t>&lt;/dl&gt; </a:t>
            </a:r>
          </a:p>
          <a:p>
            <a:pPr marL="0" indent="0">
              <a:buNone/>
            </a:pPr>
            <a:r>
              <a:rPr lang="en-US" b="1" dirty="0"/>
              <a:t>Results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Coffee</a:t>
            </a:r>
          </a:p>
          <a:p>
            <a:pPr marL="0" indent="0">
              <a:buNone/>
            </a:pPr>
            <a:r>
              <a:rPr lang="en-US" dirty="0" smtClean="0"/>
              <a:t>  - </a:t>
            </a:r>
            <a:r>
              <a:rPr lang="en-US" dirty="0"/>
              <a:t>black hot drink</a:t>
            </a:r>
          </a:p>
          <a:p>
            <a:pPr marL="0" indent="0">
              <a:buNone/>
            </a:pPr>
            <a:r>
              <a:rPr lang="en-US" dirty="0"/>
              <a:t>Milk</a:t>
            </a:r>
          </a:p>
          <a:p>
            <a:pPr marL="0" indent="0">
              <a:buNone/>
            </a:pPr>
            <a:r>
              <a:rPr lang="en-US" dirty="0" smtClean="0"/>
              <a:t>  - </a:t>
            </a:r>
            <a:r>
              <a:rPr lang="en-US" dirty="0"/>
              <a:t>white cold drink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3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8118764" cy="1143000"/>
          </a:xfrm>
        </p:spPr>
        <p:txBody>
          <a:bodyPr>
            <a:normAutofit/>
          </a:bodyPr>
          <a:lstStyle/>
          <a:p>
            <a:r>
              <a:rPr lang="en-US" b="1" dirty="0"/>
              <a:t>Nested HTML </a:t>
            </a:r>
            <a:r>
              <a:rPr lang="en-US" b="1" dirty="0" smtClean="0"/>
              <a:t>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8229600" cy="51054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500" dirty="0" smtClean="0"/>
              <a:t>List </a:t>
            </a:r>
            <a:r>
              <a:rPr lang="en-US" sz="2500" dirty="0"/>
              <a:t>can be nested (lists inside lists).</a:t>
            </a:r>
          </a:p>
          <a:p>
            <a:pPr marL="0" indent="0">
              <a:buNone/>
            </a:pPr>
            <a:r>
              <a:rPr lang="en-US" sz="2500" b="1" dirty="0"/>
              <a:t>Nested Lists:</a:t>
            </a:r>
            <a:endParaRPr lang="en-US" sz="2500" dirty="0"/>
          </a:p>
          <a:p>
            <a:pPr marL="0" indent="0">
              <a:buNone/>
            </a:pPr>
            <a:r>
              <a:rPr lang="en-US" sz="2500" dirty="0"/>
              <a:t>&lt;ul&gt;</a:t>
            </a:r>
            <a:br>
              <a:rPr lang="en-US" sz="2500" dirty="0"/>
            </a:br>
            <a:r>
              <a:rPr lang="en-US" sz="2500" dirty="0"/>
              <a:t>  &lt;li&gt;Coffee&lt;/li&gt;</a:t>
            </a:r>
            <a:br>
              <a:rPr lang="en-US" sz="2500" dirty="0"/>
            </a:br>
            <a:r>
              <a:rPr lang="en-US" sz="2500" dirty="0"/>
              <a:t>  &lt;li&gt;Tea</a:t>
            </a:r>
            <a:br>
              <a:rPr lang="en-US" sz="2500" dirty="0"/>
            </a:br>
            <a:r>
              <a:rPr lang="en-US" sz="2500" dirty="0"/>
              <a:t>    &lt;ul&gt;</a:t>
            </a:r>
            <a:br>
              <a:rPr lang="en-US" sz="2500" dirty="0"/>
            </a:br>
            <a:r>
              <a:rPr lang="en-US" sz="2500" dirty="0"/>
              <a:t>      &lt;li&gt;Black tea&lt;/li&gt;</a:t>
            </a:r>
            <a:br>
              <a:rPr lang="en-US" sz="2500" dirty="0"/>
            </a:br>
            <a:r>
              <a:rPr lang="en-US" sz="2500" dirty="0"/>
              <a:t>      &lt;li&gt;Green tea&lt;/li&gt;</a:t>
            </a:r>
            <a:br>
              <a:rPr lang="en-US" sz="2500" dirty="0"/>
            </a:br>
            <a:r>
              <a:rPr lang="en-US" sz="2500" dirty="0"/>
              <a:t>    &lt;/ul&gt;</a:t>
            </a:r>
            <a:br>
              <a:rPr lang="en-US" sz="2500" dirty="0"/>
            </a:br>
            <a:r>
              <a:rPr lang="en-US" sz="2500" dirty="0"/>
              <a:t>  &lt;/li&gt;</a:t>
            </a:r>
            <a:br>
              <a:rPr lang="en-US" sz="2500" dirty="0"/>
            </a:br>
            <a:r>
              <a:rPr lang="en-US" sz="2500" dirty="0"/>
              <a:t>  &lt;li&gt;Milk&lt;/li&gt;</a:t>
            </a:r>
            <a:br>
              <a:rPr lang="en-US" sz="2500" dirty="0"/>
            </a:br>
            <a:r>
              <a:rPr lang="en-US" sz="2500" dirty="0"/>
              <a:t>&lt;/ul&gt; </a:t>
            </a:r>
          </a:p>
          <a:p>
            <a:pPr marL="0" indent="0">
              <a:buNone/>
            </a:pPr>
            <a:r>
              <a:rPr lang="en-US" sz="2500" b="1" dirty="0"/>
              <a:t>Result</a:t>
            </a:r>
            <a:endParaRPr lang="en-US" sz="2500" dirty="0"/>
          </a:p>
          <a:p>
            <a:pPr lvl="0"/>
            <a:r>
              <a:rPr lang="en-US" sz="2500" dirty="0"/>
              <a:t>Coffee</a:t>
            </a:r>
          </a:p>
          <a:p>
            <a:pPr lvl="0"/>
            <a:r>
              <a:rPr lang="en-US" sz="2500" dirty="0"/>
              <a:t>Tea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500" dirty="0"/>
              <a:t>Black tea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500" dirty="0"/>
              <a:t>Green tea</a:t>
            </a:r>
          </a:p>
          <a:p>
            <a:pPr lvl="0"/>
            <a:r>
              <a:rPr lang="en-US" sz="2500" dirty="0"/>
              <a:t>Milk </a:t>
            </a:r>
            <a:endParaRPr lang="en-US" sz="2500" dirty="0" smtClean="0"/>
          </a:p>
          <a:p>
            <a:pPr marL="0" lvl="0" indent="0">
              <a:buNone/>
            </a:pPr>
            <a:endParaRPr lang="en-US" sz="2500" dirty="0"/>
          </a:p>
          <a:p>
            <a:pPr marL="0" indent="0">
              <a:buNone/>
            </a:pPr>
            <a:r>
              <a:rPr lang="en-US" sz="2500" b="1" dirty="0" smtClean="0"/>
              <a:t>*** </a:t>
            </a:r>
            <a:r>
              <a:rPr lang="en-US" sz="2500" b="1" dirty="0"/>
              <a:t>Note:</a:t>
            </a:r>
            <a:r>
              <a:rPr lang="en-US" sz="2500" dirty="0"/>
              <a:t> List items can contain new list, and other HTML elements, like images and links,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46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Horizontal </a:t>
            </a:r>
            <a:r>
              <a:rPr lang="en-US" b="1" dirty="0" smtClean="0"/>
              <a:t>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229600" cy="548640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3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HTML </a:t>
            </a: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lists can be styled in many different ways with CSS.</a:t>
            </a:r>
          </a:p>
          <a:p>
            <a:pPr marL="0" indent="0">
              <a:buNone/>
            </a:pP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popular way, is to style a list to display horizontally:</a:t>
            </a:r>
          </a:p>
          <a:p>
            <a:pPr marL="0" indent="0">
              <a:buNone/>
            </a:pP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List</a:t>
            </a:r>
            <a:r>
              <a:rPr lang="en-US" sz="3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sz="3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&lt;style&gt;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ul#menu li {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display:inline;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&lt;/style&gt;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&lt;h2&gt;Horizontal List&lt;/h2&gt;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&lt;ul id="menu"&gt;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&lt;li&gt;Apples&lt;/li&gt;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&lt;li&gt;Bananas&lt;/li&gt;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&lt;li&gt;Lemons&lt;/li&gt;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&lt;li&gt;Oranges&lt;/li&gt;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&lt;/ul&gt; 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b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&lt;/html&gt; </a:t>
            </a:r>
          </a:p>
          <a:p>
            <a:pPr marL="0" indent="0">
              <a:buNone/>
            </a:pP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3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List</a:t>
            </a:r>
            <a:endParaRPr lang="en-US" sz="3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Apples  Bananas   Lemons   Oranges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424036"/>
      </p:ext>
    </p:extLst>
  </p:cSld>
  <p:clrMapOvr>
    <a:masterClrMapping/>
  </p:clrMapOvr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556</Words>
  <Application>Microsoft Office PowerPoint</Application>
  <PresentationFormat>On-screen Show (4:3)</PresentationFormat>
  <Paragraphs>118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webpageDevelopment</vt:lpstr>
      <vt:lpstr>Chapter 6 </vt:lpstr>
      <vt:lpstr>Lists</vt:lpstr>
      <vt:lpstr>Unordered HTML Lists</vt:lpstr>
      <vt:lpstr>Unordered HTML Lists - The Style Attribute</vt:lpstr>
      <vt:lpstr>Ordered HTML Lists</vt:lpstr>
      <vt:lpstr>Ordered HTML Lists - The Type Attribute</vt:lpstr>
      <vt:lpstr>HTML Description Lists </vt:lpstr>
      <vt:lpstr>Nested HTML Lists</vt:lpstr>
      <vt:lpstr>Horizontal Lists</vt:lpstr>
      <vt:lpstr>PowerPoint Presentation</vt:lpstr>
      <vt:lpstr>Chapter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8</cp:revision>
  <dcterms:created xsi:type="dcterms:W3CDTF">2014-11-22T21:15:59Z</dcterms:created>
  <dcterms:modified xsi:type="dcterms:W3CDTF">2015-04-12T01:42:14Z</dcterms:modified>
</cp:coreProperties>
</file>